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12"/>
  </p:notesMasterIdLst>
  <p:sldIdLst>
    <p:sldId id="267" r:id="rId2"/>
    <p:sldId id="268" r:id="rId3"/>
    <p:sldId id="269" r:id="rId4"/>
    <p:sldId id="276" r:id="rId5"/>
    <p:sldId id="280" r:id="rId6"/>
    <p:sldId id="277" r:id="rId7"/>
    <p:sldId id="278" r:id="rId8"/>
    <p:sldId id="279" r:id="rId9"/>
    <p:sldId id="281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7" autoAdjust="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F861E-3C59-4235-9924-AE3FDF166F3F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C5233-3CBA-4E20-A317-4FB9B1C9607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08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53E41C7-C0FB-4283-8821-79FB890C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" y="4581525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887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700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347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33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067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8065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15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65BAB47-52C5-4418-98C7-5ABDFBAB22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713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17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531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29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599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717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7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231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164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E1749D-25BE-4B8A-9C39-0568C1DB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29" y="-125175"/>
            <a:ext cx="8574622" cy="2616199"/>
          </a:xfrm>
        </p:spPr>
        <p:txBody>
          <a:bodyPr/>
          <a:lstStyle/>
          <a:p>
            <a:r>
              <a:rPr lang="es-AR" dirty="0"/>
              <a:t>Sistema VASPA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77C0998F-42B9-4F94-A4C5-FB800997D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012" y="6265979"/>
            <a:ext cx="4553243" cy="449653"/>
          </a:xfrm>
        </p:spPr>
        <p:txBody>
          <a:bodyPr>
            <a:normAutofit/>
          </a:bodyPr>
          <a:lstStyle/>
          <a:p>
            <a:r>
              <a:rPr lang="es-AR" dirty="0"/>
              <a:t>Laboratorio de Desarrollo de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C53297C-9824-45B9-8927-A6834EB1DBD1}"/>
              </a:ext>
            </a:extLst>
          </p:cNvPr>
          <p:cNvSpPr txBox="1"/>
          <p:nvPr/>
        </p:nvSpPr>
        <p:spPr>
          <a:xfrm>
            <a:off x="5724536" y="3135871"/>
            <a:ext cx="6036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VASPA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Fabricio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Francisco Estrada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Nicolás Sartini</a:t>
            </a:r>
          </a:p>
        </p:txBody>
      </p:sp>
    </p:spTree>
    <p:extLst>
      <p:ext uri="{BB962C8B-B14F-4D97-AF65-F5344CB8AC3E}">
        <p14:creationId xmlns:p14="http://schemas.microsoft.com/office/powerpoint/2010/main" val="29679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0F1B4F4-0C7A-4C0E-8584-95718BC545EC}"/>
              </a:ext>
            </a:extLst>
          </p:cNvPr>
          <p:cNvSpPr/>
          <p:nvPr/>
        </p:nvSpPr>
        <p:spPr>
          <a:xfrm rot="20412167">
            <a:off x="3988076" y="2403824"/>
            <a:ext cx="663358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¡</a:t>
            </a:r>
            <a:r>
              <a:rPr lang="es-E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34420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A4EADB5-92CE-4B25-BE21-7FC484AE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209" y="464233"/>
            <a:ext cx="5045951" cy="1240040"/>
          </a:xfrm>
        </p:spPr>
        <p:txBody>
          <a:bodyPr/>
          <a:lstStyle/>
          <a:p>
            <a:r>
              <a:rPr lang="es-AR" dirty="0"/>
              <a:t>Temario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xmlns="" id="{7035CB29-6D24-4E02-AC9F-07DC0DE93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0281" y="1968218"/>
            <a:ext cx="8028303" cy="4255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Introducción – Sistema VASPA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Tipos de Prototipos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Construcción de Prototipos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Presentación de Prototipos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Interfaces a definir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32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 – Sistema VASPA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Visualización</a:t>
            </a:r>
          </a:p>
          <a:p>
            <a:r>
              <a:rPr lang="es-AR" dirty="0"/>
              <a:t>Administración</a:t>
            </a:r>
          </a:p>
          <a:p>
            <a:r>
              <a:rPr lang="es-AR" dirty="0"/>
              <a:t>Seguimiento</a:t>
            </a:r>
          </a:p>
        </p:txBody>
      </p:sp>
    </p:spTree>
    <p:extLst>
      <p:ext uri="{BB962C8B-B14F-4D97-AF65-F5344CB8AC3E}">
        <p14:creationId xmlns:p14="http://schemas.microsoft.com/office/powerpoint/2010/main" val="4931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Tipos de Prototipos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Visualización pública de Programas</a:t>
            </a:r>
          </a:p>
          <a:p>
            <a:r>
              <a:rPr lang="es-AR" dirty="0"/>
              <a:t>Modificación de Programas (Profesores)</a:t>
            </a:r>
          </a:p>
          <a:p>
            <a:r>
              <a:rPr lang="es-AR" dirty="0"/>
              <a:t>Administración y Seguimiento de Programas (Secretaría Académica)</a:t>
            </a:r>
          </a:p>
        </p:txBody>
      </p:sp>
    </p:spTree>
    <p:extLst>
      <p:ext uri="{BB962C8B-B14F-4D97-AF65-F5344CB8AC3E}">
        <p14:creationId xmlns:p14="http://schemas.microsoft.com/office/powerpoint/2010/main" val="25452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Construcción </a:t>
            </a:r>
            <a:r>
              <a:rPr lang="es-AR"/>
              <a:t>de </a:t>
            </a:r>
            <a:r>
              <a:rPr lang="es-AR" smtClean="0"/>
              <a:t>Prototipos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Basados en </a:t>
            </a:r>
            <a:r>
              <a:rPr lang="es-AR" dirty="0" err="1"/>
              <a:t>UARGFlow</a:t>
            </a:r>
            <a:r>
              <a:rPr lang="es-AR" dirty="0"/>
              <a:t> BS</a:t>
            </a:r>
          </a:p>
          <a:p>
            <a:r>
              <a:rPr lang="es-AR" dirty="0"/>
              <a:t>Prototipo funcional evolutivo</a:t>
            </a:r>
          </a:p>
          <a:p>
            <a:pPr lvl="1"/>
            <a:r>
              <a:rPr lang="es-AR" dirty="0"/>
              <a:t>Sin uso de herramientas externas, sólo el IDE</a:t>
            </a:r>
          </a:p>
          <a:p>
            <a:pPr lvl="1"/>
            <a:r>
              <a:rPr lang="es-AR" dirty="0"/>
              <a:t>Idea del funcionamiento del Sistema</a:t>
            </a:r>
          </a:p>
          <a:p>
            <a:r>
              <a:rPr lang="es-AR" dirty="0"/>
              <a:t>Datos “Artificiales”  - No hay Base de Datos</a:t>
            </a:r>
          </a:p>
        </p:txBody>
      </p:sp>
    </p:spTree>
    <p:extLst>
      <p:ext uri="{BB962C8B-B14F-4D97-AF65-F5344CB8AC3E}">
        <p14:creationId xmlns:p14="http://schemas.microsoft.com/office/powerpoint/2010/main" val="41580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72B3CEEA-1860-43BD-9D4D-740F36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1" y="5781822"/>
            <a:ext cx="10018713" cy="1076178"/>
          </a:xfrm>
        </p:spPr>
        <p:txBody>
          <a:bodyPr/>
          <a:lstStyle/>
          <a:p>
            <a:r>
              <a:rPr lang="es-AR" dirty="0"/>
              <a:t>Prototipo – VASPA Público</a:t>
            </a:r>
          </a:p>
        </p:txBody>
      </p:sp>
      <p:pic>
        <p:nvPicPr>
          <p:cNvPr id="3" name="Public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8675" y="0"/>
            <a:ext cx="10372298" cy="5791200"/>
          </a:xfrm>
        </p:spPr>
      </p:pic>
    </p:spTree>
    <p:extLst>
      <p:ext uri="{BB962C8B-B14F-4D97-AF65-F5344CB8AC3E}">
        <p14:creationId xmlns:p14="http://schemas.microsoft.com/office/powerpoint/2010/main" val="5732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72B3CEEA-1860-43BD-9D4D-740F36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1" y="5781822"/>
            <a:ext cx="10018713" cy="1076178"/>
          </a:xfrm>
        </p:spPr>
        <p:txBody>
          <a:bodyPr/>
          <a:lstStyle/>
          <a:p>
            <a:r>
              <a:rPr lang="es-AR" dirty="0"/>
              <a:t>Prototipo – VASPA Profesor</a:t>
            </a:r>
          </a:p>
        </p:txBody>
      </p:sp>
      <p:pic>
        <p:nvPicPr>
          <p:cNvPr id="3" name="PanelProfes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436" y="122830"/>
            <a:ext cx="10385946" cy="5668370"/>
          </a:xfrm>
        </p:spPr>
      </p:pic>
    </p:spTree>
    <p:extLst>
      <p:ext uri="{BB962C8B-B14F-4D97-AF65-F5344CB8AC3E}">
        <p14:creationId xmlns:p14="http://schemas.microsoft.com/office/powerpoint/2010/main" val="166180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72B3CEEA-1860-43BD-9D4D-740F36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1" y="5781822"/>
            <a:ext cx="10018713" cy="1076178"/>
          </a:xfrm>
        </p:spPr>
        <p:txBody>
          <a:bodyPr/>
          <a:lstStyle/>
          <a:p>
            <a:r>
              <a:rPr lang="es-AR" dirty="0"/>
              <a:t>Prototipo – VASPA Secretaría Académica</a:t>
            </a:r>
          </a:p>
        </p:txBody>
      </p:sp>
      <p:pic>
        <p:nvPicPr>
          <p:cNvPr id="3" name="PanelS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1379" y="95534"/>
            <a:ext cx="10290412" cy="5695666"/>
          </a:xfrm>
        </p:spPr>
      </p:pic>
    </p:spTree>
    <p:extLst>
      <p:ext uri="{BB962C8B-B14F-4D97-AF65-F5344CB8AC3E}">
        <p14:creationId xmlns:p14="http://schemas.microsoft.com/office/powerpoint/2010/main" val="13586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Interfaces a definir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No se ha prototipado:</a:t>
            </a:r>
          </a:p>
          <a:p>
            <a:pPr lvl="1"/>
            <a:r>
              <a:rPr lang="es-AR" dirty="0"/>
              <a:t>Panel de Departamento</a:t>
            </a:r>
          </a:p>
          <a:p>
            <a:pPr lvl="1"/>
            <a:r>
              <a:rPr lang="es-AR" dirty="0"/>
              <a:t>Panel de Seguimiento de Programas</a:t>
            </a:r>
          </a:p>
          <a:p>
            <a:pPr lvl="1"/>
            <a:r>
              <a:rPr lang="es-AR" dirty="0"/>
              <a:t>Carga de Programa firmado (escaneado)</a:t>
            </a:r>
          </a:p>
          <a:p>
            <a:pPr lvl="1"/>
            <a:r>
              <a:rPr lang="es-AR" dirty="0"/>
              <a:t>Listado de </a:t>
            </a:r>
            <a:r>
              <a:rPr lang="es-AR"/>
              <a:t>Programas pendientes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5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847</TotalTime>
  <Words>140</Words>
  <Application>Microsoft Office PowerPoint</Application>
  <PresentationFormat>Panorámica</PresentationFormat>
  <Paragraphs>36</Paragraphs>
  <Slides>10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Sistema VASPA</vt:lpstr>
      <vt:lpstr>Temario</vt:lpstr>
      <vt:lpstr>Introducción – Sistema VASPA</vt:lpstr>
      <vt:lpstr>Tipos de Prototipos </vt:lpstr>
      <vt:lpstr>Construcción de Prototipos </vt:lpstr>
      <vt:lpstr>Prototipo – VASPA Público</vt:lpstr>
      <vt:lpstr>Prototipo – VASPA Profesor</vt:lpstr>
      <vt:lpstr>Prototipo – VASPA Secretaría Académica</vt:lpstr>
      <vt:lpstr>Interfaces a definir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VASPA</dc:title>
  <dc:creator>fabricio</dc:creator>
  <cp:lastModifiedBy>Francisco Estrada</cp:lastModifiedBy>
  <cp:revision>95</cp:revision>
  <dcterms:created xsi:type="dcterms:W3CDTF">2018-08-31T15:28:26Z</dcterms:created>
  <dcterms:modified xsi:type="dcterms:W3CDTF">2018-10-02T21:49:57Z</dcterms:modified>
</cp:coreProperties>
</file>